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y-A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63052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76425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98990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6104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29747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94292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67022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15080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14649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54376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y-AM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31759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y-A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y-A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1855-0422-471E-90D1-BC3C3E13D5F4}" type="datetimeFigureOut">
              <a:rPr lang="hy-AM" smtClean="0"/>
              <a:t>16.03.2015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F796-4700-40AE-AB18-E144162085F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04825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y-A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33732"/>
            <a:ext cx="9144000" cy="2387600"/>
          </a:xfrm>
        </p:spPr>
        <p:txBody>
          <a:bodyPr>
            <a:noAutofit/>
          </a:bodyPr>
          <a:lstStyle/>
          <a:p>
            <a:r>
              <a:rPr lang="hy-AM" sz="9600" dirty="0">
                <a:solidFill>
                  <a:srgbClr val="FF0000"/>
                </a:solidFill>
              </a:rPr>
              <a:t>Ինձ համար հրաշալիքները</a:t>
            </a:r>
          </a:p>
        </p:txBody>
      </p:sp>
    </p:spTree>
    <p:extLst>
      <p:ext uri="{BB962C8B-B14F-4D97-AF65-F5344CB8AC3E}">
        <p14:creationId xmlns:p14="http://schemas.microsoft.com/office/powerpoint/2010/main" val="12292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hy-AM" dirty="0"/>
              <a:t>6.-ը Հայաստանի հանրապետության հրապարակը</a:t>
            </a:r>
            <a:br>
              <a:rPr lang="hy-AM" dirty="0"/>
            </a:br>
            <a:endParaRPr lang="hy-AM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5518">
            <a:off x="7482758" y="1481071"/>
            <a:ext cx="3937149" cy="2643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335">
            <a:off x="407436" y="1325563"/>
            <a:ext cx="3430734" cy="21854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262" y="3845994"/>
            <a:ext cx="4500379" cy="299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398062" cy="2021022"/>
          </a:xfrm>
        </p:spPr>
        <p:txBody>
          <a:bodyPr>
            <a:normAutofit fontScale="90000"/>
          </a:bodyPr>
          <a:lstStyle/>
          <a:p>
            <a:r>
              <a:rPr lang="hy-AM" dirty="0"/>
              <a:t>7.-ը Էֆելիան աշտարակը, որը գտնվում </a:t>
            </a:r>
            <a:r>
              <a:rPr lang="hy-AM" dirty="0" smtClean="0"/>
              <a:t>է</a:t>
            </a:r>
            <a:r>
              <a:rPr lang="en-US" dirty="0" smtClean="0"/>
              <a:t> </a:t>
            </a:r>
            <a:r>
              <a:rPr lang="hy-AM" dirty="0" smtClean="0"/>
              <a:t>Ֆրանսիայում</a:t>
            </a:r>
            <a:r>
              <a:rPr lang="hy-AM" dirty="0"/>
              <a:t/>
            </a:r>
            <a:br>
              <a:rPr lang="hy-AM" dirty="0"/>
            </a:br>
            <a:r>
              <a:rPr lang="hy-AM" dirty="0"/>
              <a:t/>
            </a:r>
            <a:br>
              <a:rPr lang="hy-AM" dirty="0"/>
            </a:br>
            <a:endParaRPr lang="hy-AM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83" y="1056347"/>
            <a:ext cx="8742218" cy="580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rmAutofit/>
          </a:bodyPr>
          <a:lstStyle/>
          <a:p>
            <a:r>
              <a:rPr lang="hy-AM" sz="4400" dirty="0">
                <a:solidFill>
                  <a:srgbClr val="FF0000"/>
                </a:solidFill>
              </a:rPr>
              <a:t>1-ինը  ամենափկչի արձանը, որը  գտնվում է բրազիլիայի Ռիո դե </a:t>
            </a:r>
            <a:r>
              <a:rPr lang="hy-AM" sz="4400" dirty="0" smtClean="0">
                <a:solidFill>
                  <a:srgbClr val="FF0000"/>
                </a:solidFill>
              </a:rPr>
              <a:t>ժանեռոում:</a:t>
            </a:r>
            <a:endParaRPr lang="hy-AM" sz="4400" dirty="0">
              <a:solidFill>
                <a:srgbClr val="FF0000"/>
              </a:solidFill>
            </a:endParaRPr>
          </a:p>
        </p:txBody>
      </p:sp>
      <p:pic>
        <p:nvPicPr>
          <p:cNvPr id="4" name="Picture 3" descr="https://encrypted-tbn1.gstatic.com/images?q=tbn:ANd9GcTrCjFVAmIURh4b91QnPDUket9oyS2X6UJULmPK6qtmSxxlEJN17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724" y="2266681"/>
            <a:ext cx="8122276" cy="45913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055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858001"/>
          </a:xfrm>
        </p:spPr>
        <p:txBody>
          <a:bodyPr>
            <a:normAutofit/>
          </a:bodyPr>
          <a:lstStyle/>
          <a:p>
            <a:r>
              <a:rPr lang="hy-AM" b="1" dirty="0" smtClean="0"/>
              <a:t>Հիսուս-ամենափրկիչի </a:t>
            </a:r>
            <a:r>
              <a:rPr lang="hy-AM" b="1" dirty="0"/>
              <a:t>արձանը հանրահայտ արձան է, որը տեղակայված է Ռիո դե Ժանեյրոյի Կորկովադու սարի վրա: Այն հանդիսանում է Ռիո դե Ժանեյրոյի և ամբողջ Բրազիլիայի խորհրդանիշը: Արձանն ընտրվել է որպես աշխարհի ժամանակակից 7 հրաշալիքներից մեկը:</a:t>
            </a:r>
            <a:br>
              <a:rPr lang="hy-AM" b="1" dirty="0"/>
            </a:br>
            <a:endParaRPr lang="hy-AM" dirty="0"/>
          </a:p>
          <a:p>
            <a:r>
              <a:rPr lang="hy-AM" dirty="0"/>
              <a:t>Արձանի բարձրությունը 38մ է, այդ թվում՝ պատվանդանը 8մ է, թևերի բացվածքը՝ 28մ: Արձանը կշռում է 1145 տոննա: Համարվում է տարածքի ամենբարձր կետը և պարբերաբար կայծակի հարվածների թիրախ է դառնում (միջինում տարին 4 անգամ): Կաթոլիկ թեմը հատուկ պահպանում է արձանի կառուցման համար առանձնացված քարերի պաշարը, որպեսզի վերականգնի կայծակի հետևանքով վնասված հատվածները:</a:t>
            </a:r>
          </a:p>
        </p:txBody>
      </p:sp>
    </p:spTree>
    <p:extLst>
      <p:ext uri="{BB962C8B-B14F-4D97-AF65-F5344CB8AC3E}">
        <p14:creationId xmlns:p14="http://schemas.microsoft.com/office/powerpoint/2010/main" val="26844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y-AM" dirty="0"/>
              <a:t>2-ը  </a:t>
            </a:r>
            <a:r>
              <a:rPr lang="en-US" dirty="0" err="1"/>
              <a:t>Իտալիայի</a:t>
            </a:r>
            <a:r>
              <a:rPr lang="en-US" dirty="0"/>
              <a:t> </a:t>
            </a:r>
            <a:r>
              <a:rPr lang="en-US" dirty="0" err="1"/>
              <a:t>Պիզորի</a:t>
            </a:r>
            <a:r>
              <a:rPr lang="en-US" dirty="0"/>
              <a:t> </a:t>
            </a:r>
            <a:r>
              <a:rPr lang="en-US" dirty="0" err="1"/>
              <a:t>աշտարակը</a:t>
            </a:r>
            <a:r>
              <a:rPr lang="en-US" dirty="0"/>
              <a:t>:</a:t>
            </a:r>
            <a:r>
              <a:rPr lang="hy-AM" dirty="0"/>
              <a:t/>
            </a:r>
            <a:br>
              <a:rPr lang="hy-AM" dirty="0"/>
            </a:br>
            <a:endParaRPr lang="hy-AM" dirty="0"/>
          </a:p>
        </p:txBody>
      </p:sp>
      <p:pic>
        <p:nvPicPr>
          <p:cNvPr id="4" name="Picture 3" descr="http://www.rccam.ru/Demo/LJ/Pisa/Pisa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3341"/>
            <a:ext cx="12292670" cy="5724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99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hy-AM" dirty="0" smtClean="0"/>
              <a:t>Կառուցումը</a:t>
            </a:r>
          </a:p>
          <a:p>
            <a:pPr marL="0" indent="0">
              <a:buNone/>
            </a:pPr>
            <a:endParaRPr lang="hy-AM" dirty="0" smtClean="0"/>
          </a:p>
          <a:p>
            <a:pPr marL="0" indent="0">
              <a:buNone/>
            </a:pPr>
            <a:endParaRPr lang="hy-AM" dirty="0"/>
          </a:p>
          <a:p>
            <a:r>
              <a:rPr lang="hy-AM" sz="3500" dirty="0">
                <a:solidFill>
                  <a:srgbClr val="FF0000"/>
                </a:solidFill>
              </a:rPr>
              <a:t>Աշտարակի շինարարության համար պահանջվել է մոտ 200 տարի, այն սկսվել է 1173թ. օգոստոսի 9-ին և երկու ընդմիջումներով շարունակվել է մինչև 1360 թվականը։ Նախագծի հեղինակն էր Բոնանո Պիզանոն։</a:t>
            </a:r>
            <a:br>
              <a:rPr lang="hy-AM" sz="3500" dirty="0">
                <a:solidFill>
                  <a:srgbClr val="FF0000"/>
                </a:solidFill>
              </a:rPr>
            </a:br>
            <a:r>
              <a:rPr lang="hy-AM" sz="3500" dirty="0">
                <a:solidFill>
                  <a:srgbClr val="FF0000"/>
                </a:solidFill>
              </a:rPr>
              <a:t>Նախատեսված է եղել, որ աշտարակը պետք է լինի ուղղաձիգ, սակայն շինարարների սխալի պատճառով հիմնվելուց կարճ ժամանակ անց սկսել է թեքվել։</a:t>
            </a:r>
          </a:p>
        </p:txBody>
      </p:sp>
    </p:spTree>
    <p:extLst>
      <p:ext uri="{BB962C8B-B14F-4D97-AF65-F5344CB8AC3E}">
        <p14:creationId xmlns:p14="http://schemas.microsoft.com/office/powerpoint/2010/main" val="326936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81070"/>
          </a:xfrm>
        </p:spPr>
        <p:txBody>
          <a:bodyPr/>
          <a:lstStyle/>
          <a:p>
            <a:r>
              <a:rPr lang="hy-AM" dirty="0"/>
              <a:t>3.-ը Ազատություն արձանը, որը գտնվում է Նյու </a:t>
            </a:r>
            <a:r>
              <a:rPr lang="hy-AM" dirty="0" smtClean="0"/>
              <a:t>Յորքում:</a:t>
            </a:r>
            <a:endParaRPr lang="hy-AM" dirty="0"/>
          </a:p>
        </p:txBody>
      </p:sp>
      <p:pic>
        <p:nvPicPr>
          <p:cNvPr id="4" name="Picture 3" descr="http://www.erit.am/images/JE22ILeyeugxcfnYCkpNT8bU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020" y="1352282"/>
            <a:ext cx="9216980" cy="55057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99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y-AM" sz="3200" dirty="0">
                <a:solidFill>
                  <a:srgbClr val="FF0000"/>
                </a:solidFill>
              </a:rPr>
              <a:t>Ազատության արձանը, որի հեղինակն է </a:t>
            </a:r>
            <a:r>
              <a:rPr lang="hy-AM" sz="3200" u="sng" dirty="0">
                <a:solidFill>
                  <a:srgbClr val="FF0000"/>
                </a:solidFill>
              </a:rPr>
              <a:t>Ֆրեդերիկ Օգյուստ Բարթոլդին</a:t>
            </a:r>
            <a:r>
              <a:rPr lang="hy-AM" sz="3200" dirty="0">
                <a:solidFill>
                  <a:srgbClr val="FF0000"/>
                </a:solidFill>
              </a:rPr>
              <a:t>, </a:t>
            </a:r>
            <a:r>
              <a:rPr lang="hy-AM" sz="3200" u="sng" dirty="0">
                <a:solidFill>
                  <a:srgbClr val="FF0000"/>
                </a:solidFill>
              </a:rPr>
              <a:t>1886</a:t>
            </a:r>
            <a:r>
              <a:rPr lang="hy-AM" sz="3200" dirty="0">
                <a:solidFill>
                  <a:srgbClr val="FF0000"/>
                </a:solidFill>
              </a:rPr>
              <a:t> թվականի </a:t>
            </a:r>
            <a:r>
              <a:rPr lang="hy-AM" sz="3200" u="sng" dirty="0">
                <a:solidFill>
                  <a:srgbClr val="FF0000"/>
                </a:solidFill>
              </a:rPr>
              <a:t>հոկտեմբերի 28</a:t>
            </a:r>
            <a:r>
              <a:rPr lang="hy-AM" sz="3200" dirty="0">
                <a:solidFill>
                  <a:srgbClr val="FF0000"/>
                </a:solidFill>
              </a:rPr>
              <a:t>-ին </a:t>
            </a:r>
            <a:r>
              <a:rPr lang="hy-AM" sz="3200" u="sng" dirty="0">
                <a:solidFill>
                  <a:srgbClr val="FF0000"/>
                </a:solidFill>
              </a:rPr>
              <a:t>ԱՄՆ</a:t>
            </a:r>
            <a:r>
              <a:rPr lang="hy-AM" sz="3200" dirty="0">
                <a:solidFill>
                  <a:srgbClr val="FF0000"/>
                </a:solidFill>
              </a:rPr>
              <a:t>-ն նվեր է ստացել</a:t>
            </a:r>
            <a:r>
              <a:rPr lang="hy-AM" sz="3200" u="sng" dirty="0">
                <a:solidFill>
                  <a:srgbClr val="FF0000"/>
                </a:solidFill>
              </a:rPr>
              <a:t>Ֆրանսիայի</a:t>
            </a:r>
            <a:r>
              <a:rPr lang="hy-AM" sz="3200" dirty="0">
                <a:solidFill>
                  <a:srgbClr val="FF0000"/>
                </a:solidFill>
              </a:rPr>
              <a:t> ժողովրդից։ Արձանն ներկայացնում է պատմուճանով կնոջ, ով խորհդանշում է հռոմեական դիցարանի ազատության աստվածուհի </a:t>
            </a:r>
            <a:r>
              <a:rPr lang="hy-AM" sz="3200" u="sng" dirty="0">
                <a:solidFill>
                  <a:srgbClr val="FF0000"/>
                </a:solidFill>
              </a:rPr>
              <a:t>Լիբերտասին</a:t>
            </a:r>
            <a:r>
              <a:rPr lang="hy-AM" sz="3200" dirty="0">
                <a:solidFill>
                  <a:srgbClr val="FF0000"/>
                </a:solidFill>
              </a:rPr>
              <a:t>։ Կինը աջ ձեռքով բարձրացրել է ջահը, իսկ ձախով բռնել է սալիկ, որի վրա փորագրված է ԱՄՆ-ի անկախության հռչակագրի ընդունման ամսաթիվը՝ </a:t>
            </a:r>
            <a:r>
              <a:rPr lang="hy-AM" sz="3200" u="sng" dirty="0">
                <a:solidFill>
                  <a:srgbClr val="FF0000"/>
                </a:solidFill>
              </a:rPr>
              <a:t>1776</a:t>
            </a:r>
            <a:r>
              <a:rPr lang="hy-AM" sz="3200" dirty="0">
                <a:solidFill>
                  <a:srgbClr val="FF0000"/>
                </a:solidFill>
              </a:rPr>
              <a:t> թվականի </a:t>
            </a:r>
            <a:r>
              <a:rPr lang="hy-AM" sz="3200" u="sng" dirty="0">
                <a:solidFill>
                  <a:srgbClr val="FF0000"/>
                </a:solidFill>
              </a:rPr>
              <a:t>հոլիսի 4</a:t>
            </a:r>
            <a:r>
              <a:rPr lang="hy-AM" sz="3200" dirty="0">
                <a:solidFill>
                  <a:srgbClr val="FF0000"/>
                </a:solidFill>
              </a:rPr>
              <a:t>։ Ոտքերին ընկած է փշրված </a:t>
            </a:r>
            <a:r>
              <a:rPr lang="hy-AM" sz="3200" u="sng" dirty="0">
                <a:solidFill>
                  <a:srgbClr val="FF0000"/>
                </a:solidFill>
              </a:rPr>
              <a:t>շղթա</a:t>
            </a:r>
            <a:r>
              <a:rPr lang="hy-AM" sz="3200" dirty="0">
                <a:solidFill>
                  <a:srgbClr val="FF0000"/>
                </a:solidFill>
              </a:rPr>
              <a:t>։ Արձանը համարվում է Միացյալ Նահանգների և ազատության խորհրդանիշ։</a:t>
            </a:r>
          </a:p>
        </p:txBody>
      </p:sp>
    </p:spTree>
    <p:extLst>
      <p:ext uri="{BB962C8B-B14F-4D97-AF65-F5344CB8AC3E}">
        <p14:creationId xmlns:p14="http://schemas.microsoft.com/office/powerpoint/2010/main" val="24284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910"/>
            <a:ext cx="12192000" cy="1519707"/>
          </a:xfrm>
        </p:spPr>
        <p:txBody>
          <a:bodyPr>
            <a:normAutofit fontScale="90000"/>
          </a:bodyPr>
          <a:lstStyle/>
          <a:p>
            <a:r>
              <a:rPr lang="hy-AM" dirty="0"/>
              <a:t>4. –ը Կարմիր հրապարակը, որը գտնվում է Ռուսաստանում</a:t>
            </a:r>
            <a:br>
              <a:rPr lang="hy-AM" dirty="0"/>
            </a:br>
            <a:endParaRPr lang="hy-AM" dirty="0"/>
          </a:p>
        </p:txBody>
      </p:sp>
      <p:pic>
        <p:nvPicPr>
          <p:cNvPr id="4" name="Picture 3" descr="http://mytravelingtheword.com/wp-content/uploads/2014/12/mytravelingtheword-saint-basils-cathedral-mosco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1977"/>
            <a:ext cx="12192000" cy="56860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2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34096"/>
          </a:xfrm>
        </p:spPr>
        <p:txBody>
          <a:bodyPr/>
          <a:lstStyle/>
          <a:p>
            <a:r>
              <a:rPr lang="hy-AM" dirty="0"/>
              <a:t>5.-ը Տաթևի Ճոպանուղին որը գտնվում է </a:t>
            </a:r>
            <a:r>
              <a:rPr lang="hy-AM" dirty="0" smtClean="0"/>
              <a:t>հայաստանում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hy-AM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7475"/>
            <a:ext cx="12192000" cy="59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143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Ինձ համար հրաշալիքները</vt:lpstr>
      <vt:lpstr>PowerPoint Presentation</vt:lpstr>
      <vt:lpstr>PowerPoint Presentation</vt:lpstr>
      <vt:lpstr>2-ը  Իտալիայի Պիզորի աշտարակը: </vt:lpstr>
      <vt:lpstr>PowerPoint Presentation</vt:lpstr>
      <vt:lpstr>3.-ը Ազատություն արձանը, որը գտնվում է Նյու Յորքում:</vt:lpstr>
      <vt:lpstr>PowerPoint Presentation</vt:lpstr>
      <vt:lpstr>4. –ը Կարմիր հրապարակը, որը գտնվում է Ռուսաստանում </vt:lpstr>
      <vt:lpstr>PowerPoint Presentation</vt:lpstr>
      <vt:lpstr>6.-ը Հայաստանի հանրապետության հրապարակը </vt:lpstr>
      <vt:lpstr>7.-ը Էֆելիան աշտարակը, որը գտնվում է Ֆրանսիայում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Ինձ համար հրաշալիքները</dc:title>
  <dc:creator>Intel Education</dc:creator>
  <cp:lastModifiedBy>Intel Education</cp:lastModifiedBy>
  <cp:revision>4</cp:revision>
  <dcterms:created xsi:type="dcterms:W3CDTF">2015-03-11T06:23:25Z</dcterms:created>
  <dcterms:modified xsi:type="dcterms:W3CDTF">2015-03-16T09:10:40Z</dcterms:modified>
</cp:coreProperties>
</file>